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 flipH="1" rot="10800000">
            <a:off x="0" y="-1"/>
            <a:ext cx="7354162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 rot="10800000">
            <a:off x="5083484" y="-17791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91" name="Google Shape;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4" y="41705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/>
          <p:nvPr/>
        </p:nvSpPr>
        <p:spPr>
          <a:xfrm>
            <a:off x="-4192" y="6309325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="0" baseline="3000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b="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nteractive classroom – Kami Blog" id="93" name="Google Shape;93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3250" y="2622400"/>
            <a:ext cx="6720474" cy="3225362"/>
          </a:xfrm>
          <a:prstGeom prst="rect">
            <a:avLst/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3"/>
          <p:cNvSpPr/>
          <p:nvPr/>
        </p:nvSpPr>
        <p:spPr>
          <a:xfrm>
            <a:off x="2176157" y="4130356"/>
            <a:ext cx="652480" cy="235320"/>
          </a:xfrm>
          <a:prstGeom prst="rect">
            <a:avLst/>
          </a:prstGeom>
          <a:solidFill>
            <a:srgbClr val="4842B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BSS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2487149" y="1391325"/>
            <a:ext cx="4165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sng" cap="none" strike="noStrike">
                <a:solidFill>
                  <a:srgbClr val="4842B8"/>
                </a:solidFill>
                <a:latin typeface="Calibri"/>
                <a:ea typeface="Calibri"/>
                <a:cs typeface="Calibri"/>
                <a:sym typeface="Calibri"/>
              </a:rPr>
              <a:t>Remote learning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2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202" name="Google Shape;20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2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2"/>
          <p:cNvSpPr txBox="1"/>
          <p:nvPr/>
        </p:nvSpPr>
        <p:spPr>
          <a:xfrm>
            <a:off x="2050546" y="927970"/>
            <a:ext cx="57357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Preparation</a:t>
            </a:r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373487" y="1758003"/>
            <a:ext cx="8474299" cy="4093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marR="18033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have your book, equipment and anything else you need for the lesson prepared before you start. 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that and mobile devices are turned off or on silent so they do not disrupt the lesson. 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Think about where you'll be. Aim for a quiet space if you can, with good lighting, neutral background </a:t>
            </a: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nowhere personal (bedrooms)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Ensure no family members are present or in the back ground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dress appropriately in something that would be acceptable to wear in school</a:t>
            </a: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near your router, and put other devices on your wifi into airplane mode, or turn them off, to maximise your internet signal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3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213" name="Google Shape;2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3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1958111" y="1089891"/>
            <a:ext cx="57357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the Lesson</a:t>
            </a:r>
            <a:endParaRPr/>
          </a:p>
        </p:txBody>
      </p:sp>
      <p:sp>
        <p:nvSpPr>
          <p:cNvPr id="216" name="Google Shape;216;p23"/>
          <p:cNvSpPr/>
          <p:nvPr/>
        </p:nvSpPr>
        <p:spPr>
          <a:xfrm>
            <a:off x="450760" y="2017213"/>
            <a:ext cx="8474299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marR="18033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 login to the google classroom that is linked to the class at the start of your lesson. Clink on the link or camera icon </a:t>
            </a:r>
            <a:endParaRPr/>
          </a:p>
          <a:p>
            <a:pPr indent="-165090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once you join the lesson your camera is </a:t>
            </a:r>
            <a:r>
              <a:rPr b="1" lang="en-GB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turned on 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well as your microphone. Once you have </a:t>
            </a:r>
            <a:r>
              <a:rPr lang="en-GB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been registered by the teacher turn both of them off</a:t>
            </a: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4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224" name="Google Shape;2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4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1028702" y="1089892"/>
            <a:ext cx="759142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the Live Stream Session</a:t>
            </a:r>
            <a:endParaRPr/>
          </a:p>
        </p:txBody>
      </p:sp>
      <p:sp>
        <p:nvSpPr>
          <p:cNvPr id="227" name="Google Shape;227;p24"/>
          <p:cNvSpPr/>
          <p:nvPr/>
        </p:nvSpPr>
        <p:spPr>
          <a:xfrm>
            <a:off x="653718" y="2068390"/>
            <a:ext cx="796640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you can hear right at the start, and that your teacher can hear you.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 unsure about anything within the lesson, ask the teacher using the chat feature.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your behaviour will be monitored as it normally would be in school and rewards and sanctions will be applied as normal</a:t>
            </a:r>
            <a:endParaRPr/>
          </a:p>
          <a:p>
            <a:pPr indent="-457189" lvl="0" marL="45718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will last 50 minutes instead of an hour to allow you to have time between each lesson.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5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235" name="Google Shape;2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5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5"/>
          <p:cNvSpPr txBox="1"/>
          <p:nvPr/>
        </p:nvSpPr>
        <p:spPr>
          <a:xfrm>
            <a:off x="1028702" y="1089892"/>
            <a:ext cx="759142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the Live Stream Session</a:t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581787" y="2456005"/>
            <a:ext cx="803834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Submit the work you have done within the lesson to your teacher, </a:t>
            </a:r>
            <a:r>
              <a:rPr lang="en-GB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photos if you cannot attached digitally.</a:t>
            </a:r>
            <a:endParaRPr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homework needs to be submitted by the due date.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GB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Ensure you log off the class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C6E7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6"/>
          <p:cNvSpPr txBox="1"/>
          <p:nvPr>
            <p:ph type="title"/>
          </p:nvPr>
        </p:nvSpPr>
        <p:spPr>
          <a:xfrm>
            <a:off x="2577483" y="770917"/>
            <a:ext cx="5461722" cy="11012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</a:pPr>
            <a:r>
              <a:rPr b="1" lang="en-GB" sz="2800">
                <a:solidFill>
                  <a:schemeClr val="accent1"/>
                </a:solidFill>
              </a:rPr>
              <a:t>Expectations of Stopfordians</a:t>
            </a:r>
            <a:br>
              <a:rPr b="1" lang="en-GB" sz="2800">
                <a:solidFill>
                  <a:schemeClr val="accent1"/>
                </a:solidFill>
              </a:rPr>
            </a:br>
            <a:r>
              <a:rPr b="1" lang="en-GB" sz="2800">
                <a:solidFill>
                  <a:schemeClr val="accent1"/>
                </a:solidFill>
              </a:rPr>
              <a:t> During a Live Streaming Lesson</a:t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 flipH="1" rot="10800000">
            <a:off x="5864" y="0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6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246" name="Google Shape;24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6"/>
          <p:cNvSpPr/>
          <p:nvPr/>
        </p:nvSpPr>
        <p:spPr>
          <a:xfrm>
            <a:off x="-17840" y="6322974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473169" y="1802369"/>
            <a:ext cx="8474299" cy="4324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891" lvl="0" marL="342891" marR="18033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Books and Equipment should be ready for the start of the lesson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phones should be off or on silent to avoid distractions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Cameras and Microphones should stay off for the duration of the life lesson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do not put your camera or microphone on for any reason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chat feature to alert your teacher of any problems or if you have any questions regarding the lesson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lesson will last 50 minutes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 is expected to be submitted on google classroom following the end of this lesson</a:t>
            </a:r>
            <a:endParaRPr/>
          </a:p>
          <a:p>
            <a:pPr indent="-342891" lvl="0" marL="342891" marR="180335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fail to uphold the expectations of his live lesson you will be removed and not allowed to return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1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="0" baseline="3000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b="0" i="1" lang="en-GB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w to Use Google Meet in Google Classroom - All Things How" id="105" name="Google Shape;10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" y="1907736"/>
            <a:ext cx="9154820" cy="440146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/>
        </p:nvSpPr>
        <p:spPr>
          <a:xfrm>
            <a:off x="2387017" y="1248573"/>
            <a:ext cx="56521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b="0" i="0" lang="en-GB" sz="28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ow to use Google Meets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5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14" name="Google Shape;11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1483355" y="1460870"/>
            <a:ext cx="6214181" cy="95410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Login to Google Classroom and select the class that you are timetabled to have </a:t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21270" l="422" r="51126" t="12576"/>
          <a:stretch/>
        </p:blipFill>
        <p:spPr>
          <a:xfrm>
            <a:off x="-2097" y="2546252"/>
            <a:ext cx="9180893" cy="3523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39" y="1835978"/>
            <a:ext cx="8963461" cy="428559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26" name="Google Shape;12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3375321" y="3432567"/>
            <a:ext cx="475488" cy="47670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710633" y="2686216"/>
            <a:ext cx="1995055" cy="1477969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link will not always be open. Only when you have a live stream lesson</a:t>
            </a:r>
            <a:endParaRPr/>
          </a:p>
        </p:txBody>
      </p:sp>
      <p:sp>
        <p:nvSpPr>
          <p:cNvPr id="130" name="Google Shape;130;p16"/>
          <p:cNvSpPr txBox="1"/>
          <p:nvPr/>
        </p:nvSpPr>
        <p:spPr>
          <a:xfrm>
            <a:off x="1164688" y="1158936"/>
            <a:ext cx="6810432" cy="95410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the Classroom page, click on the video link button under the title of the class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1" l="0" r="0" t="4156"/>
          <a:stretch/>
        </p:blipFill>
        <p:spPr>
          <a:xfrm>
            <a:off x="-71212" y="1560917"/>
            <a:ext cx="9300449" cy="401531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39" name="Google Shape;13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7"/>
          <p:cNvSpPr/>
          <p:nvPr/>
        </p:nvSpPr>
        <p:spPr>
          <a:xfrm>
            <a:off x="2318331" y="4620964"/>
            <a:ext cx="1191492" cy="1132527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7"/>
          <p:cNvSpPr txBox="1"/>
          <p:nvPr/>
        </p:nvSpPr>
        <p:spPr>
          <a:xfrm>
            <a:off x="543982" y="5753491"/>
            <a:ext cx="4539504" cy="36946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controls for the camera and microphone</a:t>
            </a:r>
            <a:endParaRPr/>
          </a:p>
        </p:txBody>
      </p:sp>
      <p:pic>
        <p:nvPicPr>
          <p:cNvPr id="143" name="Google Shape;143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8592" y="2859454"/>
            <a:ext cx="3050309" cy="32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6435363" y="4075710"/>
            <a:ext cx="819984" cy="548692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6138592" y="2873102"/>
            <a:ext cx="2784505" cy="64658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 now will take you into the live stream class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427916" y="394538"/>
            <a:ext cx="6214181" cy="181588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you click ‘Join Now’ make sure you are ready to enter the classroom and you can be seen in the camera and your microphone is 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8"/>
          <p:cNvPicPr preferRelativeResize="0"/>
          <p:nvPr/>
        </p:nvPicPr>
        <p:blipFill rotWithShape="1">
          <a:blip r:embed="rId3">
            <a:alphaModFix/>
          </a:blip>
          <a:srcRect b="6393" l="0" r="0" t="5023"/>
          <a:stretch/>
        </p:blipFill>
        <p:spPr>
          <a:xfrm>
            <a:off x="-4185" y="1729410"/>
            <a:ext cx="8892479" cy="44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8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55" name="Google Shape;15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8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1667484" y="495771"/>
            <a:ext cx="6214181" cy="1815882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in the class, make sure your teacher has registered your attendance and then turn off your camera and mute your microphone</a:t>
            </a:r>
            <a:endParaRPr/>
          </a:p>
        </p:txBody>
      </p:sp>
      <p:sp>
        <p:nvSpPr>
          <p:cNvPr id="158" name="Google Shape;158;p18"/>
          <p:cNvSpPr/>
          <p:nvPr/>
        </p:nvSpPr>
        <p:spPr>
          <a:xfrm>
            <a:off x="2229344" y="5732645"/>
            <a:ext cx="1583087" cy="72894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/>
          <p:cNvPicPr preferRelativeResize="0"/>
          <p:nvPr/>
        </p:nvPicPr>
        <p:blipFill rotWithShape="1">
          <a:blip r:embed="rId3">
            <a:alphaModFix/>
          </a:blip>
          <a:srcRect b="6393" l="0" r="0" t="5023"/>
          <a:stretch/>
        </p:blipFill>
        <p:spPr>
          <a:xfrm>
            <a:off x="-4185" y="1729410"/>
            <a:ext cx="8892479" cy="44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9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67" name="Google Shape;167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3489182" y="5574540"/>
            <a:ext cx="1583087" cy="728949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3766729" y="3757304"/>
            <a:ext cx="5438677" cy="138499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Turning on Captions will dictate what your teacher is saying. Use this if your audio doesn’t work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0"/>
          <p:cNvPicPr preferRelativeResize="0"/>
          <p:nvPr/>
        </p:nvPicPr>
        <p:blipFill rotWithShape="1">
          <a:blip r:embed="rId3">
            <a:alphaModFix/>
          </a:blip>
          <a:srcRect b="6393" l="0" r="0" t="5023"/>
          <a:stretch/>
        </p:blipFill>
        <p:spPr>
          <a:xfrm>
            <a:off x="-4185" y="1729410"/>
            <a:ext cx="8892479" cy="443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0"/>
          <p:cNvSpPr/>
          <p:nvPr/>
        </p:nvSpPr>
        <p:spPr>
          <a:xfrm flipH="1" rot="10800000">
            <a:off x="1" y="-17787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 rot="10800000">
            <a:off x="5083486" y="-17790"/>
            <a:ext cx="4071343" cy="1653780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79" name="Google Shape;17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39205" y="41706"/>
            <a:ext cx="1016795" cy="115728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/>
          <p:nvPr/>
        </p:nvSpPr>
        <p:spPr>
          <a:xfrm>
            <a:off x="-4192" y="6309326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7805193" y="2323840"/>
            <a:ext cx="900727" cy="4987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3173825" y="832449"/>
            <a:ext cx="35105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Meet – In Class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1019331" y="506497"/>
            <a:ext cx="6214181" cy="1384995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at any point you have a question about the lesson, use the chat feature to type your question to your teacher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/>
          <p:nvPr/>
        </p:nvSpPr>
        <p:spPr>
          <a:xfrm flipH="1" rot="10800000">
            <a:off x="0" y="-17793"/>
            <a:ext cx="7533456" cy="1653649"/>
          </a:xfrm>
          <a:prstGeom prst="rtTriangle">
            <a:avLst/>
          </a:prstGeom>
          <a:solidFill>
            <a:srgbClr val="000090">
              <a:alpha val="6274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1"/>
          <p:cNvSpPr/>
          <p:nvPr/>
        </p:nvSpPr>
        <p:spPr>
          <a:xfrm rot="10800000">
            <a:off x="5083480" y="-17795"/>
            <a:ext cx="4071343" cy="1653779"/>
          </a:xfrm>
          <a:prstGeom prst="rtTriangle">
            <a:avLst/>
          </a:prstGeom>
          <a:solidFill>
            <a:srgbClr val="00009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SSlogoWhite20152.png" id="191" name="Google Shape;19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9202" y="41700"/>
            <a:ext cx="1016795" cy="115728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1"/>
          <p:cNvSpPr/>
          <p:nvPr/>
        </p:nvSpPr>
        <p:spPr>
          <a:xfrm>
            <a:off x="-4192" y="6309321"/>
            <a:ext cx="9148192" cy="548692"/>
          </a:xfrm>
          <a:prstGeom prst="rect">
            <a:avLst/>
          </a:prstGeom>
          <a:solidFill>
            <a:srgbClr val="19009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Believe, Strive, Succeed</a:t>
            </a:r>
            <a:br>
              <a:rPr b="1" i="1" lang="en-GB" sz="1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Corinthians 1:12:12 </a:t>
            </a:r>
            <a:r>
              <a:rPr baseline="30000"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 ‘</a:t>
            </a:r>
            <a:r>
              <a:rPr i="1" lang="en-GB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is one and has many members, and all the members of the body, though many, are one body’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1"/>
          <p:cNvSpPr/>
          <p:nvPr/>
        </p:nvSpPr>
        <p:spPr>
          <a:xfrm>
            <a:off x="334852" y="1478518"/>
            <a:ext cx="5478156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80335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FOLLOW YOUR NORMAL SCHOOL TIMETABLE</a:t>
            </a:r>
            <a:endParaRPr/>
          </a:p>
        </p:txBody>
      </p:sp>
      <p:pic>
        <p:nvPicPr>
          <p:cNvPr id="194" name="Google Shape;19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3007" y="1771739"/>
            <a:ext cx="3135753" cy="221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