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C5F88E7-3B0A-47B3-A14D-576719AD48FC}">
  <a:tblStyle styleId="{CC5F88E7-3B0A-47B3-A14D-576719AD48F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tcBdr/>
        <a:fill>
          <a:solidFill>
            <a:srgbClr val="CFD7E7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FD7E7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66645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1762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8715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0340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1654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hyperlink" Target="https://qualifications.pearson.com/en/qualifications/btec-tech-awards/enterprise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 rot="10800000" flipH="1">
            <a:off x="0" y="-17794"/>
            <a:ext cx="7533456" cy="1653649"/>
          </a:xfrm>
          <a:prstGeom prst="rtTriangle">
            <a:avLst/>
          </a:prstGeom>
          <a:solidFill>
            <a:srgbClr val="000090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 rot="10800000">
            <a:off x="5083477" y="-17795"/>
            <a:ext cx="4071343" cy="1653779"/>
          </a:xfrm>
          <a:prstGeom prst="rtTriangle">
            <a:avLst/>
          </a:prstGeom>
          <a:solidFill>
            <a:srgbClr val="0000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3" descr="BSSlogoWhite2015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39202" y="41700"/>
            <a:ext cx="1016794" cy="11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/>
          <p:nvPr/>
        </p:nvSpPr>
        <p:spPr>
          <a:xfrm>
            <a:off x="-4192" y="6309320"/>
            <a:ext cx="9148192" cy="548692"/>
          </a:xfrm>
          <a:prstGeom prst="rect">
            <a:avLst/>
          </a:prstGeom>
          <a:solidFill>
            <a:srgbClr val="190093"/>
          </a:solidFill>
          <a:ln>
            <a:noFill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Believe, Strive, Succeed</a:t>
            </a:r>
            <a:r>
              <a:rPr lang="en-GB" sz="1200" b="1" i="1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1200" b="1" i="1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Corinthians 1:12:12 </a:t>
            </a:r>
            <a:r>
              <a:rPr lang="en-GB" sz="1200" b="0" i="1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 ‘</a:t>
            </a:r>
            <a:r>
              <a:rPr lang="en-GB" sz="12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body is one and has many members, and all the members of the body, though many, are one body’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 txBox="1"/>
          <p:nvPr/>
        </p:nvSpPr>
        <p:spPr>
          <a:xfrm rot="-793384">
            <a:off x="-55716" y="651860"/>
            <a:ext cx="468807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11 Exam Information Evening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391438" y="1514352"/>
            <a:ext cx="84378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Subject: BTEC Enterprise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 of Department name/email: A. Riddell  </a:t>
            </a:r>
            <a:r>
              <a:rPr lang="en-GB" sz="1500" b="0" i="0" u="none" strike="noStrike" cap="none">
                <a:solidFill>
                  <a:srgbClr val="0072C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ariddell@bishopstopfords.enfield.sch.uk</a:t>
            </a: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5" name="Google Shape;95;p13"/>
          <p:cNvGraphicFramePr/>
          <p:nvPr/>
        </p:nvGraphicFramePr>
        <p:xfrm>
          <a:off x="391442" y="2871975"/>
          <a:ext cx="8356900" cy="3599600"/>
        </p:xfrm>
        <a:graphic>
          <a:graphicData uri="http://schemas.openxmlformats.org/drawingml/2006/table">
            <a:tbl>
              <a:tblPr firstRow="1" bandRow="1">
                <a:noFill/>
                <a:tableStyleId>{CC5F88E7-3B0A-47B3-A14D-576719AD48FC}</a:tableStyleId>
              </a:tblPr>
              <a:tblGrid>
                <a:gridCol w="4178450"/>
                <a:gridCol w="4178450"/>
              </a:tblGrid>
              <a:tr h="460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Coursework assignments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Content still to be covered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060"/>
                    </a:solidFill>
                  </a:tcPr>
                </a:tc>
              </a:tr>
              <a:tr h="1073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Component 1 Exploring Enterprises</a:t>
                      </a:r>
                      <a:endParaRPr sz="20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Internal Coursework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Component 2 Planning and Presenting a Micro-Enterprise Idea</a:t>
                      </a:r>
                      <a:endParaRPr sz="20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Internal Coursework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GB" sz="20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Component 3 Marketing and Finance for Enterprise - External Exam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endParaRPr sz="20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GB" sz="2000" b="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Learning aim A:</a:t>
                      </a:r>
                      <a:r>
                        <a:rPr lang="en-GB" sz="2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Marketing activities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endParaRPr sz="2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GB" sz="2000" b="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Learning aim B:</a:t>
                      </a:r>
                      <a:r>
                        <a:rPr lang="en-GB" sz="2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Financial documents and statements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endParaRPr sz="2000" b="0" u="sng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GB" sz="2000" b="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Learning aim C: </a:t>
                      </a:r>
                      <a:r>
                        <a:rPr lang="en-GB" sz="2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Financial planning and forecasting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/>
          <p:nvPr/>
        </p:nvSpPr>
        <p:spPr>
          <a:xfrm rot="10800000" flipH="1">
            <a:off x="0" y="-17794"/>
            <a:ext cx="7533456" cy="1653649"/>
          </a:xfrm>
          <a:prstGeom prst="rtTriangle">
            <a:avLst/>
          </a:prstGeom>
          <a:solidFill>
            <a:srgbClr val="000090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/>
          <p:nvPr/>
        </p:nvSpPr>
        <p:spPr>
          <a:xfrm rot="10800000">
            <a:off x="5083477" y="-17795"/>
            <a:ext cx="4071343" cy="1653779"/>
          </a:xfrm>
          <a:prstGeom prst="rtTriangle">
            <a:avLst/>
          </a:prstGeom>
          <a:solidFill>
            <a:srgbClr val="0000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14" descr="BSSlogoWhite2015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39202" y="41700"/>
            <a:ext cx="1016794" cy="11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4"/>
          <p:cNvSpPr/>
          <p:nvPr/>
        </p:nvSpPr>
        <p:spPr>
          <a:xfrm>
            <a:off x="-4192" y="6309320"/>
            <a:ext cx="9148192" cy="548692"/>
          </a:xfrm>
          <a:prstGeom prst="rect">
            <a:avLst/>
          </a:prstGeom>
          <a:solidFill>
            <a:srgbClr val="190093"/>
          </a:solidFill>
          <a:ln>
            <a:noFill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Believe, Strive, Succeed</a:t>
            </a:r>
            <a:r>
              <a:rPr lang="en-GB" sz="1200" b="1" i="1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1200" b="1" i="1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Corinthians 1:12:12 </a:t>
            </a:r>
            <a:r>
              <a:rPr lang="en-GB" sz="1200" b="0" i="1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 ‘</a:t>
            </a:r>
            <a:r>
              <a:rPr lang="en-GB" sz="12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body is one and has many members, and all the members of the body, though many, are one body’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 rot="-793384">
            <a:off x="-55716" y="651860"/>
            <a:ext cx="468807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11 Exam Information Evening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393538" y="1770927"/>
            <a:ext cx="8437945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 Requirements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external component builds on knowledge, understanding and skills acquired and developed in Components 1 and 2 and includes synoptic assessment. Learners will be provided with a case study of a small to medium enterprise (SME), and a series of activities to complete.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component is assessed by a written assessment set and marked by Pearson. The external assessment will be </a:t>
            </a:r>
            <a:r>
              <a:rPr lang="en-GB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hours </a:t>
            </a: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length. The number of marks for the assessment is </a:t>
            </a:r>
            <a:r>
              <a:rPr lang="en-GB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60</a:t>
            </a: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/>
          <p:nvPr/>
        </p:nvSpPr>
        <p:spPr>
          <a:xfrm rot="10800000" flipH="1">
            <a:off x="0" y="-17794"/>
            <a:ext cx="7533456" cy="1653649"/>
          </a:xfrm>
          <a:prstGeom prst="rtTriangle">
            <a:avLst/>
          </a:prstGeom>
          <a:solidFill>
            <a:srgbClr val="000090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5"/>
          <p:cNvSpPr/>
          <p:nvPr/>
        </p:nvSpPr>
        <p:spPr>
          <a:xfrm rot="10800000">
            <a:off x="5083477" y="-17795"/>
            <a:ext cx="4071343" cy="1653779"/>
          </a:xfrm>
          <a:prstGeom prst="rtTriangle">
            <a:avLst/>
          </a:prstGeom>
          <a:solidFill>
            <a:srgbClr val="0000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15" descr="BSSlogoWhite2015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39202" y="41700"/>
            <a:ext cx="1016794" cy="11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5"/>
          <p:cNvSpPr/>
          <p:nvPr/>
        </p:nvSpPr>
        <p:spPr>
          <a:xfrm>
            <a:off x="-4192" y="6309320"/>
            <a:ext cx="9148192" cy="548692"/>
          </a:xfrm>
          <a:prstGeom prst="rect">
            <a:avLst/>
          </a:prstGeom>
          <a:solidFill>
            <a:srgbClr val="190093"/>
          </a:solidFill>
          <a:ln>
            <a:noFill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Believe, Strive, Succeed</a:t>
            </a:r>
            <a:r>
              <a:rPr lang="en-GB" sz="1200" b="1" i="1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1200" b="1" i="1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Corinthians 1:12:12 </a:t>
            </a:r>
            <a:r>
              <a:rPr lang="en-GB" sz="1200" b="0" i="1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 ‘</a:t>
            </a:r>
            <a:r>
              <a:rPr lang="en-GB" sz="12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body is one and has many members, and all the members of the body, though many, are one body’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5"/>
          <p:cNvSpPr txBox="1"/>
          <p:nvPr/>
        </p:nvSpPr>
        <p:spPr>
          <a:xfrm rot="-793384">
            <a:off x="-55716" y="651860"/>
            <a:ext cx="468807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11 Exam Information Evening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5"/>
          <p:cNvSpPr txBox="1"/>
          <p:nvPr/>
        </p:nvSpPr>
        <p:spPr>
          <a:xfrm>
            <a:off x="393538" y="1770927"/>
            <a:ext cx="8437800" cy="42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parents support?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 with your child what they have learned in lessons on a regular basis, and ask them to teach it to you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that your child is up to date with homework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 schedule regular revision of topics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learning platforms/useful websites/revision material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Google Classroom 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Pearson Website </a:t>
            </a:r>
            <a:r>
              <a:rPr lang="en-GB" sz="105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https://qualifications.pearson.com/en/qualifications/btec-tech-awards/enterprise.html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Revise BTEC Tech Award Enterprise Revision Guide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BTEC Tech Award Enterprise Student Book 2nd edition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p15" descr="Revise BTEC Tech Award Enterprise Revision Guide thumbnai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13165" y="3056792"/>
            <a:ext cx="1353890" cy="192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5" descr="BTEC Tech Award Enterprise Student Book 2nd edition thumbnail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790110" y="4590423"/>
            <a:ext cx="1353890" cy="1718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/>
          <p:nvPr/>
        </p:nvSpPr>
        <p:spPr>
          <a:xfrm rot="10800000" flipH="1">
            <a:off x="0" y="-17794"/>
            <a:ext cx="7533456" cy="1653649"/>
          </a:xfrm>
          <a:prstGeom prst="rtTriangle">
            <a:avLst/>
          </a:prstGeom>
          <a:solidFill>
            <a:srgbClr val="000090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6"/>
          <p:cNvSpPr/>
          <p:nvPr/>
        </p:nvSpPr>
        <p:spPr>
          <a:xfrm rot="10800000">
            <a:off x="5083477" y="-17795"/>
            <a:ext cx="4071343" cy="1653779"/>
          </a:xfrm>
          <a:prstGeom prst="rtTriangle">
            <a:avLst/>
          </a:prstGeom>
          <a:solidFill>
            <a:srgbClr val="0000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Google Shape;127;p16" descr="BSSlogoWhite2015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39202" y="41700"/>
            <a:ext cx="1016794" cy="11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6"/>
          <p:cNvSpPr/>
          <p:nvPr/>
        </p:nvSpPr>
        <p:spPr>
          <a:xfrm>
            <a:off x="-4192" y="6309320"/>
            <a:ext cx="9148192" cy="548692"/>
          </a:xfrm>
          <a:prstGeom prst="rect">
            <a:avLst/>
          </a:prstGeom>
          <a:solidFill>
            <a:srgbClr val="190093"/>
          </a:solidFill>
          <a:ln>
            <a:noFill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Believe, Strive, Succeed</a:t>
            </a:r>
            <a:r>
              <a:rPr lang="en-GB" sz="1200" b="1" i="1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1200" b="1" i="1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Corinthians 1:12:12 </a:t>
            </a:r>
            <a:r>
              <a:rPr lang="en-GB" sz="1200" b="0" i="1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 ‘</a:t>
            </a:r>
            <a:r>
              <a:rPr lang="en-GB" sz="12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body is one and has many members, and all the members of the body, though many, are one body’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 rot="-793384">
            <a:off x="-55716" y="651860"/>
            <a:ext cx="468807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11 Exam Information Evening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6"/>
          <p:cNvSpPr txBox="1"/>
          <p:nvPr/>
        </p:nvSpPr>
        <p:spPr>
          <a:xfrm>
            <a:off x="393538" y="1770927"/>
            <a:ext cx="8437945" cy="5355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information (Upcoming assessment etc.)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Trial Exam 1:</a:t>
            </a:r>
            <a:r>
              <a:rPr lang="en-GB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Component 3 Marketing and Finance for Enterprise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hour Exam / 60 marks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Assessment objectives 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AO1 </a:t>
            </a: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Demonstrate knowledge of marketing terms and principles and financial information in relation to a given enterprise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AO2 </a:t>
            </a: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Demonstrate understanding of marketing terms and principles and financial information in relation to a given enterprise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AO3 </a:t>
            </a: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Analyse and interpret marketing information and financial data, making connections to inform solutions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AO4 </a:t>
            </a: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Evaluating marketing and financial information in context to make reasoned judgements and decisions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On-screen Show (4:3)</PresentationFormat>
  <Paragraphs>62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MAcquah</dc:creator>
  <cp:lastModifiedBy>MAcquah</cp:lastModifiedBy>
  <cp:revision>1</cp:revision>
  <dcterms:modified xsi:type="dcterms:W3CDTF">2023-09-12T07:43:46Z</dcterms:modified>
</cp:coreProperties>
</file>